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9593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127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5003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658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407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832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1235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408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210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25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410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A2CDE-141B-4F2A-84E8-715B03232FEF}" type="datetimeFigureOut">
              <a:rPr lang="id-ID" smtClean="0"/>
              <a:t>13/05/2019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22A1C-89F1-446B-9D0E-07420EE586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767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550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-15367" y="33427"/>
            <a:ext cx="9159367" cy="6852862"/>
            <a:chOff x="-15367" y="33427"/>
            <a:chExt cx="9159367" cy="6852862"/>
          </a:xfrm>
        </p:grpSpPr>
        <p:sp>
          <p:nvSpPr>
            <p:cNvPr id="4" name="Isosceles Triangle 3"/>
            <p:cNvSpPr/>
            <p:nvPr/>
          </p:nvSpPr>
          <p:spPr>
            <a:xfrm>
              <a:off x="-15367" y="836712"/>
              <a:ext cx="9144000" cy="1152128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dirty="0" smtClean="0">
                  <a:solidFill>
                    <a:schemeClr val="tx1"/>
                  </a:solidFill>
                </a:rPr>
                <a:t>Five Pillars to Improve Road Safety</a:t>
              </a:r>
              <a:endParaRPr lang="id-ID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64752" y="2132856"/>
              <a:ext cx="1512168" cy="295232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b="1" dirty="0" smtClean="0">
                  <a:solidFill>
                    <a:schemeClr val="tx1"/>
                  </a:solidFill>
                </a:rPr>
                <a:t>Road Safety Management</a:t>
              </a:r>
              <a:endParaRPr lang="id-ID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082722" y="2143166"/>
              <a:ext cx="1512168" cy="295232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dirty="0" smtClean="0">
                  <a:solidFill>
                    <a:schemeClr val="tx1"/>
                  </a:solidFill>
                </a:rPr>
                <a:t>Safer Roads</a:t>
              </a:r>
              <a:endParaRPr lang="id-ID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9912" y="2143166"/>
              <a:ext cx="1512168" cy="29523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dirty="0" smtClean="0">
                  <a:solidFill>
                    <a:schemeClr val="tx1"/>
                  </a:solidFill>
                </a:rPr>
                <a:t>Safer Vehicles</a:t>
              </a:r>
              <a:endParaRPr lang="id-ID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458796" y="2145366"/>
              <a:ext cx="1512168" cy="295232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dirty="0" smtClean="0">
                  <a:solidFill>
                    <a:schemeClr val="tx1"/>
                  </a:solidFill>
                </a:rPr>
                <a:t>Safer People (Road ‘s User)</a:t>
              </a:r>
              <a:endParaRPr lang="id-ID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170132" y="2145366"/>
              <a:ext cx="1512168" cy="2952328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dirty="0" smtClean="0">
                  <a:solidFill>
                    <a:schemeClr val="tx1"/>
                  </a:solidFill>
                </a:rPr>
                <a:t>Post Crash Response</a:t>
              </a:r>
              <a:endParaRPr lang="id-ID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Up Arrow 9"/>
            <p:cNvSpPr/>
            <p:nvPr/>
          </p:nvSpPr>
          <p:spPr>
            <a:xfrm>
              <a:off x="857727" y="5301569"/>
              <a:ext cx="720080" cy="36004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Up Arrow 10"/>
            <p:cNvSpPr/>
            <p:nvPr/>
          </p:nvSpPr>
          <p:spPr>
            <a:xfrm>
              <a:off x="2515837" y="5301569"/>
              <a:ext cx="720080" cy="36004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Up Arrow 11"/>
            <p:cNvSpPr/>
            <p:nvPr/>
          </p:nvSpPr>
          <p:spPr>
            <a:xfrm>
              <a:off x="4124552" y="5301569"/>
              <a:ext cx="720080" cy="36004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Up Arrow 12"/>
            <p:cNvSpPr/>
            <p:nvPr/>
          </p:nvSpPr>
          <p:spPr>
            <a:xfrm>
              <a:off x="5839641" y="5301569"/>
              <a:ext cx="720080" cy="36004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4" name="Up Arrow 13"/>
            <p:cNvSpPr/>
            <p:nvPr/>
          </p:nvSpPr>
          <p:spPr>
            <a:xfrm>
              <a:off x="7590475" y="5301569"/>
              <a:ext cx="720080" cy="36004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5072" y="5805041"/>
              <a:ext cx="1512168" cy="36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Bappenas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089970" y="5805041"/>
              <a:ext cx="1512168" cy="36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Public Works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80232" y="5821406"/>
              <a:ext cx="1553442" cy="32730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300" dirty="0" smtClean="0">
                  <a:solidFill>
                    <a:schemeClr val="tx1"/>
                  </a:solidFill>
                </a:rPr>
                <a:t>Ministry of Transportation</a:t>
              </a:r>
              <a:endParaRPr lang="id-ID" sz="13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12724" y="5821406"/>
              <a:ext cx="1512168" cy="36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Police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194751" y="5821406"/>
              <a:ext cx="1512168" cy="36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300" dirty="0" smtClean="0">
                  <a:solidFill>
                    <a:schemeClr val="tx1"/>
                  </a:solidFill>
                </a:rPr>
                <a:t>Ministry of Health</a:t>
              </a:r>
              <a:endParaRPr lang="id-ID" sz="13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33427"/>
              <a:ext cx="9144000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4400" b="1" dirty="0" smtClean="0">
                  <a:solidFill>
                    <a:schemeClr val="tx1"/>
                  </a:solidFill>
                </a:rPr>
                <a:t>Five Pillars to Improve Road Safety</a:t>
              </a:r>
              <a:endParaRPr lang="id-ID" sz="44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5072" y="6239958"/>
              <a:ext cx="6829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Source : Europe-Asia Road Safety Forum (2013)</a:t>
              </a:r>
            </a:p>
            <a:p>
              <a:r>
                <a:rPr lang="id-ID" dirty="0" smtClean="0"/>
                <a:t>Figure 3 Five Pillars to Improve Road Safety </a:t>
              </a:r>
              <a:endParaRPr lang="id-ID" dirty="0"/>
            </a:p>
          </p:txBody>
        </p:sp>
      </p:grpSp>
    </p:spTree>
    <p:extLst>
      <p:ext uri="{BB962C8B-B14F-4D97-AF65-F5344CB8AC3E}">
        <p14:creationId xmlns:p14="http://schemas.microsoft.com/office/powerpoint/2010/main" val="1826975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/>
          <p:cNvGrpSpPr/>
          <p:nvPr/>
        </p:nvGrpSpPr>
        <p:grpSpPr>
          <a:xfrm>
            <a:off x="0" y="260648"/>
            <a:ext cx="9144000" cy="6673497"/>
            <a:chOff x="0" y="260648"/>
            <a:chExt cx="9144000" cy="6673497"/>
          </a:xfrm>
        </p:grpSpPr>
        <p:sp>
          <p:nvSpPr>
            <p:cNvPr id="4" name="Oval 3"/>
            <p:cNvSpPr/>
            <p:nvPr/>
          </p:nvSpPr>
          <p:spPr>
            <a:xfrm>
              <a:off x="77230" y="1628800"/>
              <a:ext cx="1542442" cy="122413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Culture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907704" y="1843445"/>
              <a:ext cx="1800200" cy="144016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Attitude/ Personality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763688" y="3573016"/>
              <a:ext cx="1800200" cy="93610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Experience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3757026" y="2792191"/>
              <a:ext cx="1584176" cy="93610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Driver State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355976" y="3878040"/>
              <a:ext cx="1512168" cy="93610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Task Demand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6118760" y="4509120"/>
              <a:ext cx="1368152" cy="93610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System 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6802836" y="1412776"/>
              <a:ext cx="2233660" cy="2160240"/>
            </a:xfrm>
            <a:prstGeom prst="hexagon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Driver behavior /performance </a:t>
              </a:r>
            </a:p>
            <a:p>
              <a:pPr algn="ctr"/>
              <a:endParaRPr lang="id-ID" dirty="0">
                <a:solidFill>
                  <a:schemeClr val="tx1"/>
                </a:solidFill>
              </a:endParaRPr>
            </a:p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Error Propensity &amp; Reaction Time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3" name="Pentagon 12"/>
            <p:cNvSpPr/>
            <p:nvPr/>
          </p:nvSpPr>
          <p:spPr>
            <a:xfrm>
              <a:off x="681204" y="4814144"/>
              <a:ext cx="3273875" cy="1325579"/>
            </a:xfrm>
            <a:custGeom>
              <a:avLst/>
              <a:gdLst>
                <a:gd name="connsiteX0" fmla="*/ 0 w 2952328"/>
                <a:gd name="connsiteY0" fmla="*/ 0 h 1711200"/>
                <a:gd name="connsiteX1" fmla="*/ 2096728 w 2952328"/>
                <a:gd name="connsiteY1" fmla="*/ 0 h 1711200"/>
                <a:gd name="connsiteX2" fmla="*/ 2952328 w 2952328"/>
                <a:gd name="connsiteY2" fmla="*/ 855600 h 1711200"/>
                <a:gd name="connsiteX3" fmla="*/ 2096728 w 2952328"/>
                <a:gd name="connsiteY3" fmla="*/ 1711200 h 1711200"/>
                <a:gd name="connsiteX4" fmla="*/ 0 w 2952328"/>
                <a:gd name="connsiteY4" fmla="*/ 1711200 h 1711200"/>
                <a:gd name="connsiteX5" fmla="*/ 0 w 2952328"/>
                <a:gd name="connsiteY5" fmla="*/ 0 h 1711200"/>
                <a:gd name="connsiteX0" fmla="*/ 255821 w 2352549"/>
                <a:gd name="connsiteY0" fmla="*/ 0 h 1711200"/>
                <a:gd name="connsiteX1" fmla="*/ 2352549 w 2352549"/>
                <a:gd name="connsiteY1" fmla="*/ 0 h 1711200"/>
                <a:gd name="connsiteX2" fmla="*/ 0 w 2352549"/>
                <a:gd name="connsiteY2" fmla="*/ 1010583 h 1711200"/>
                <a:gd name="connsiteX3" fmla="*/ 2352549 w 2352549"/>
                <a:gd name="connsiteY3" fmla="*/ 1711200 h 1711200"/>
                <a:gd name="connsiteX4" fmla="*/ 255821 w 2352549"/>
                <a:gd name="connsiteY4" fmla="*/ 1711200 h 1711200"/>
                <a:gd name="connsiteX5" fmla="*/ 255821 w 2352549"/>
                <a:gd name="connsiteY5" fmla="*/ 0 h 1711200"/>
                <a:gd name="connsiteX0" fmla="*/ 3494967 w 3494967"/>
                <a:gd name="connsiteY0" fmla="*/ 0 h 1711200"/>
                <a:gd name="connsiteX1" fmla="*/ 2352549 w 3494967"/>
                <a:gd name="connsiteY1" fmla="*/ 0 h 1711200"/>
                <a:gd name="connsiteX2" fmla="*/ 0 w 3494967"/>
                <a:gd name="connsiteY2" fmla="*/ 1010583 h 1711200"/>
                <a:gd name="connsiteX3" fmla="*/ 2352549 w 3494967"/>
                <a:gd name="connsiteY3" fmla="*/ 1711200 h 1711200"/>
                <a:gd name="connsiteX4" fmla="*/ 255821 w 3494967"/>
                <a:gd name="connsiteY4" fmla="*/ 1711200 h 1711200"/>
                <a:gd name="connsiteX5" fmla="*/ 3494967 w 3494967"/>
                <a:gd name="connsiteY5" fmla="*/ 0 h 1711200"/>
                <a:gd name="connsiteX0" fmla="*/ 3494967 w 3587956"/>
                <a:gd name="connsiteY0" fmla="*/ 0 h 1835186"/>
                <a:gd name="connsiteX1" fmla="*/ 2352549 w 3587956"/>
                <a:gd name="connsiteY1" fmla="*/ 0 h 1835186"/>
                <a:gd name="connsiteX2" fmla="*/ 0 w 3587956"/>
                <a:gd name="connsiteY2" fmla="*/ 1010583 h 1835186"/>
                <a:gd name="connsiteX3" fmla="*/ 2352549 w 3587956"/>
                <a:gd name="connsiteY3" fmla="*/ 1711200 h 1835186"/>
                <a:gd name="connsiteX4" fmla="*/ 3587956 w 3587956"/>
                <a:gd name="connsiteY4" fmla="*/ 1835186 h 1835186"/>
                <a:gd name="connsiteX5" fmla="*/ 3494967 w 3587956"/>
                <a:gd name="connsiteY5" fmla="*/ 0 h 1835186"/>
                <a:gd name="connsiteX0" fmla="*/ 3494967 w 3587956"/>
                <a:gd name="connsiteY0" fmla="*/ 0 h 1835186"/>
                <a:gd name="connsiteX1" fmla="*/ 895709 w 3587956"/>
                <a:gd name="connsiteY1" fmla="*/ 30996 h 1835186"/>
                <a:gd name="connsiteX2" fmla="*/ 0 w 3587956"/>
                <a:gd name="connsiteY2" fmla="*/ 1010583 h 1835186"/>
                <a:gd name="connsiteX3" fmla="*/ 2352549 w 3587956"/>
                <a:gd name="connsiteY3" fmla="*/ 1711200 h 1835186"/>
                <a:gd name="connsiteX4" fmla="*/ 3587956 w 3587956"/>
                <a:gd name="connsiteY4" fmla="*/ 1835186 h 1835186"/>
                <a:gd name="connsiteX5" fmla="*/ 3494967 w 3587956"/>
                <a:gd name="connsiteY5" fmla="*/ 0 h 1835186"/>
                <a:gd name="connsiteX0" fmla="*/ 3494967 w 3587956"/>
                <a:gd name="connsiteY0" fmla="*/ 0 h 1835186"/>
                <a:gd name="connsiteX1" fmla="*/ 895709 w 3587956"/>
                <a:gd name="connsiteY1" fmla="*/ 30996 h 1835186"/>
                <a:gd name="connsiteX2" fmla="*/ 0 w 3587956"/>
                <a:gd name="connsiteY2" fmla="*/ 1010583 h 1835186"/>
                <a:gd name="connsiteX3" fmla="*/ 849213 w 3587956"/>
                <a:gd name="connsiteY3" fmla="*/ 1711200 h 1835186"/>
                <a:gd name="connsiteX4" fmla="*/ 3587956 w 3587956"/>
                <a:gd name="connsiteY4" fmla="*/ 1835186 h 1835186"/>
                <a:gd name="connsiteX5" fmla="*/ 3494967 w 3587956"/>
                <a:gd name="connsiteY5" fmla="*/ 0 h 1835186"/>
                <a:gd name="connsiteX0" fmla="*/ 3494967 w 3587956"/>
                <a:gd name="connsiteY0" fmla="*/ 0 h 1835186"/>
                <a:gd name="connsiteX1" fmla="*/ 895709 w 3587956"/>
                <a:gd name="connsiteY1" fmla="*/ 30996 h 1835186"/>
                <a:gd name="connsiteX2" fmla="*/ 0 w 3587956"/>
                <a:gd name="connsiteY2" fmla="*/ 1010583 h 1835186"/>
                <a:gd name="connsiteX3" fmla="*/ 833715 w 3587956"/>
                <a:gd name="connsiteY3" fmla="*/ 1835186 h 1835186"/>
                <a:gd name="connsiteX4" fmla="*/ 3587956 w 3587956"/>
                <a:gd name="connsiteY4" fmla="*/ 1835186 h 1835186"/>
                <a:gd name="connsiteX5" fmla="*/ 3494967 w 3587956"/>
                <a:gd name="connsiteY5" fmla="*/ 0 h 1835186"/>
                <a:gd name="connsiteX0" fmla="*/ 3625758 w 3625758"/>
                <a:gd name="connsiteY0" fmla="*/ 0 h 1835186"/>
                <a:gd name="connsiteX1" fmla="*/ 895709 w 3625758"/>
                <a:gd name="connsiteY1" fmla="*/ 30996 h 1835186"/>
                <a:gd name="connsiteX2" fmla="*/ 0 w 3625758"/>
                <a:gd name="connsiteY2" fmla="*/ 1010583 h 1835186"/>
                <a:gd name="connsiteX3" fmla="*/ 833715 w 3625758"/>
                <a:gd name="connsiteY3" fmla="*/ 1835186 h 1835186"/>
                <a:gd name="connsiteX4" fmla="*/ 3587956 w 3625758"/>
                <a:gd name="connsiteY4" fmla="*/ 1835186 h 1835186"/>
                <a:gd name="connsiteX5" fmla="*/ 3625758 w 3625758"/>
                <a:gd name="connsiteY5" fmla="*/ 0 h 1835186"/>
                <a:gd name="connsiteX0" fmla="*/ 3625758 w 3859097"/>
                <a:gd name="connsiteY0" fmla="*/ 0 h 1835186"/>
                <a:gd name="connsiteX1" fmla="*/ 895709 w 3859097"/>
                <a:gd name="connsiteY1" fmla="*/ 30996 h 1835186"/>
                <a:gd name="connsiteX2" fmla="*/ 0 w 3859097"/>
                <a:gd name="connsiteY2" fmla="*/ 1010583 h 1835186"/>
                <a:gd name="connsiteX3" fmla="*/ 833715 w 3859097"/>
                <a:gd name="connsiteY3" fmla="*/ 1835186 h 1835186"/>
                <a:gd name="connsiteX4" fmla="*/ 3587956 w 3859097"/>
                <a:gd name="connsiteY4" fmla="*/ 1835186 h 1835186"/>
                <a:gd name="connsiteX5" fmla="*/ 3859097 w 3859097"/>
                <a:gd name="connsiteY5" fmla="*/ 846128 h 1835186"/>
                <a:gd name="connsiteX6" fmla="*/ 3625758 w 3859097"/>
                <a:gd name="connsiteY6" fmla="*/ 0 h 1835186"/>
                <a:gd name="connsiteX0" fmla="*/ 3625758 w 3793702"/>
                <a:gd name="connsiteY0" fmla="*/ 0 h 1835186"/>
                <a:gd name="connsiteX1" fmla="*/ 895709 w 3793702"/>
                <a:gd name="connsiteY1" fmla="*/ 30996 h 1835186"/>
                <a:gd name="connsiteX2" fmla="*/ 0 w 3793702"/>
                <a:gd name="connsiteY2" fmla="*/ 1010583 h 1835186"/>
                <a:gd name="connsiteX3" fmla="*/ 833715 w 3793702"/>
                <a:gd name="connsiteY3" fmla="*/ 1835186 h 1835186"/>
                <a:gd name="connsiteX4" fmla="*/ 3587956 w 3793702"/>
                <a:gd name="connsiteY4" fmla="*/ 1835186 h 1835186"/>
                <a:gd name="connsiteX5" fmla="*/ 3793702 w 3793702"/>
                <a:gd name="connsiteY5" fmla="*/ 892810 h 1835186"/>
                <a:gd name="connsiteX6" fmla="*/ 3625758 w 3793702"/>
                <a:gd name="connsiteY6" fmla="*/ 0 h 1835186"/>
                <a:gd name="connsiteX0" fmla="*/ 3625758 w 3796878"/>
                <a:gd name="connsiteY0" fmla="*/ 0 h 1835186"/>
                <a:gd name="connsiteX1" fmla="*/ 895709 w 3796878"/>
                <a:gd name="connsiteY1" fmla="*/ 30996 h 1835186"/>
                <a:gd name="connsiteX2" fmla="*/ 0 w 3796878"/>
                <a:gd name="connsiteY2" fmla="*/ 1010583 h 1835186"/>
                <a:gd name="connsiteX3" fmla="*/ 833715 w 3796878"/>
                <a:gd name="connsiteY3" fmla="*/ 1835186 h 1835186"/>
                <a:gd name="connsiteX4" fmla="*/ 3587956 w 3796878"/>
                <a:gd name="connsiteY4" fmla="*/ 1835186 h 1835186"/>
                <a:gd name="connsiteX5" fmla="*/ 3793702 w 3796878"/>
                <a:gd name="connsiteY5" fmla="*/ 892810 h 1835186"/>
                <a:gd name="connsiteX6" fmla="*/ 3625758 w 3796878"/>
                <a:gd name="connsiteY6" fmla="*/ 0 h 1835186"/>
                <a:gd name="connsiteX0" fmla="*/ 3625758 w 3799349"/>
                <a:gd name="connsiteY0" fmla="*/ 0 h 1835186"/>
                <a:gd name="connsiteX1" fmla="*/ 895709 w 3799349"/>
                <a:gd name="connsiteY1" fmla="*/ 30996 h 1835186"/>
                <a:gd name="connsiteX2" fmla="*/ 0 w 3799349"/>
                <a:gd name="connsiteY2" fmla="*/ 1010583 h 1835186"/>
                <a:gd name="connsiteX3" fmla="*/ 833715 w 3799349"/>
                <a:gd name="connsiteY3" fmla="*/ 1835186 h 1835186"/>
                <a:gd name="connsiteX4" fmla="*/ 3587956 w 3799349"/>
                <a:gd name="connsiteY4" fmla="*/ 1835186 h 1835186"/>
                <a:gd name="connsiteX5" fmla="*/ 3793702 w 3799349"/>
                <a:gd name="connsiteY5" fmla="*/ 892810 h 1835186"/>
                <a:gd name="connsiteX6" fmla="*/ 3625758 w 3799349"/>
                <a:gd name="connsiteY6" fmla="*/ 0 h 1835186"/>
                <a:gd name="connsiteX0" fmla="*/ 3625758 w 3796878"/>
                <a:gd name="connsiteY0" fmla="*/ 0 h 1835186"/>
                <a:gd name="connsiteX1" fmla="*/ 895709 w 3796878"/>
                <a:gd name="connsiteY1" fmla="*/ 30996 h 1835186"/>
                <a:gd name="connsiteX2" fmla="*/ 0 w 3796878"/>
                <a:gd name="connsiteY2" fmla="*/ 1010583 h 1835186"/>
                <a:gd name="connsiteX3" fmla="*/ 833715 w 3796878"/>
                <a:gd name="connsiteY3" fmla="*/ 1835186 h 1835186"/>
                <a:gd name="connsiteX4" fmla="*/ 3587956 w 3796878"/>
                <a:gd name="connsiteY4" fmla="*/ 1835186 h 1835186"/>
                <a:gd name="connsiteX5" fmla="*/ 3793702 w 3796878"/>
                <a:gd name="connsiteY5" fmla="*/ 892810 h 1835186"/>
                <a:gd name="connsiteX6" fmla="*/ 3625758 w 3796878"/>
                <a:gd name="connsiteY6" fmla="*/ 0 h 1835186"/>
                <a:gd name="connsiteX0" fmla="*/ 3282432 w 3453552"/>
                <a:gd name="connsiteY0" fmla="*/ 0 h 1835186"/>
                <a:gd name="connsiteX1" fmla="*/ 552383 w 3453552"/>
                <a:gd name="connsiteY1" fmla="*/ 30996 h 1835186"/>
                <a:gd name="connsiteX2" fmla="*/ 0 w 3453552"/>
                <a:gd name="connsiteY2" fmla="*/ 1010583 h 1835186"/>
                <a:gd name="connsiteX3" fmla="*/ 490389 w 3453552"/>
                <a:gd name="connsiteY3" fmla="*/ 1835186 h 1835186"/>
                <a:gd name="connsiteX4" fmla="*/ 3244630 w 3453552"/>
                <a:gd name="connsiteY4" fmla="*/ 1835186 h 1835186"/>
                <a:gd name="connsiteX5" fmla="*/ 3450376 w 3453552"/>
                <a:gd name="connsiteY5" fmla="*/ 892810 h 1835186"/>
                <a:gd name="connsiteX6" fmla="*/ 3282432 w 3453552"/>
                <a:gd name="connsiteY6" fmla="*/ 0 h 1835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53552" h="1835186">
                  <a:moveTo>
                    <a:pt x="3282432" y="0"/>
                  </a:moveTo>
                  <a:lnTo>
                    <a:pt x="552383" y="30996"/>
                  </a:lnTo>
                  <a:lnTo>
                    <a:pt x="0" y="1010583"/>
                  </a:lnTo>
                  <a:lnTo>
                    <a:pt x="490389" y="1835186"/>
                  </a:lnTo>
                  <a:lnTo>
                    <a:pt x="3244630" y="1835186"/>
                  </a:lnTo>
                  <a:cubicBezTo>
                    <a:pt x="3247816" y="1510687"/>
                    <a:pt x="3430842" y="1372916"/>
                    <a:pt x="3450376" y="892810"/>
                  </a:cubicBezTo>
                  <a:cubicBezTo>
                    <a:pt x="3476139" y="501843"/>
                    <a:pt x="3338413" y="297603"/>
                    <a:pt x="3282432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Environmental Parameters </a:t>
              </a:r>
            </a:p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(Traffic Road Visibility) 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4" name="Pentagon 13"/>
            <p:cNvSpPr/>
            <p:nvPr/>
          </p:nvSpPr>
          <p:spPr>
            <a:xfrm>
              <a:off x="6946130" y="5476933"/>
              <a:ext cx="1655430" cy="969762"/>
            </a:xfrm>
            <a:custGeom>
              <a:avLst/>
              <a:gdLst>
                <a:gd name="connsiteX0" fmla="*/ 0 w 1512168"/>
                <a:gd name="connsiteY0" fmla="*/ 0 h 913916"/>
                <a:gd name="connsiteX1" fmla="*/ 1055210 w 1512168"/>
                <a:gd name="connsiteY1" fmla="*/ 0 h 913916"/>
                <a:gd name="connsiteX2" fmla="*/ 1512168 w 1512168"/>
                <a:gd name="connsiteY2" fmla="*/ 456958 h 913916"/>
                <a:gd name="connsiteX3" fmla="*/ 1055210 w 1512168"/>
                <a:gd name="connsiteY3" fmla="*/ 913916 h 913916"/>
                <a:gd name="connsiteX4" fmla="*/ 0 w 1512168"/>
                <a:gd name="connsiteY4" fmla="*/ 913916 h 913916"/>
                <a:gd name="connsiteX5" fmla="*/ 0 w 1512168"/>
                <a:gd name="connsiteY5" fmla="*/ 0 h 913916"/>
                <a:gd name="connsiteX0" fmla="*/ 440619 w 1495829"/>
                <a:gd name="connsiteY0" fmla="*/ 0 h 913916"/>
                <a:gd name="connsiteX1" fmla="*/ 1495829 w 1495829"/>
                <a:gd name="connsiteY1" fmla="*/ 0 h 913916"/>
                <a:gd name="connsiteX2" fmla="*/ 0 w 1495829"/>
                <a:gd name="connsiteY2" fmla="*/ 534450 h 913916"/>
                <a:gd name="connsiteX3" fmla="*/ 1495829 w 1495829"/>
                <a:gd name="connsiteY3" fmla="*/ 913916 h 913916"/>
                <a:gd name="connsiteX4" fmla="*/ 440619 w 1495829"/>
                <a:gd name="connsiteY4" fmla="*/ 913916 h 913916"/>
                <a:gd name="connsiteX5" fmla="*/ 440619 w 1495829"/>
                <a:gd name="connsiteY5" fmla="*/ 0 h 913916"/>
                <a:gd name="connsiteX0" fmla="*/ 1974951 w 1974951"/>
                <a:gd name="connsiteY0" fmla="*/ 46495 h 913916"/>
                <a:gd name="connsiteX1" fmla="*/ 1495829 w 1974951"/>
                <a:gd name="connsiteY1" fmla="*/ 0 h 913916"/>
                <a:gd name="connsiteX2" fmla="*/ 0 w 1974951"/>
                <a:gd name="connsiteY2" fmla="*/ 534450 h 913916"/>
                <a:gd name="connsiteX3" fmla="*/ 1495829 w 1974951"/>
                <a:gd name="connsiteY3" fmla="*/ 913916 h 913916"/>
                <a:gd name="connsiteX4" fmla="*/ 440619 w 1974951"/>
                <a:gd name="connsiteY4" fmla="*/ 913916 h 913916"/>
                <a:gd name="connsiteX5" fmla="*/ 1974951 w 1974951"/>
                <a:gd name="connsiteY5" fmla="*/ 46495 h 913916"/>
                <a:gd name="connsiteX0" fmla="*/ 1974951 w 1980896"/>
                <a:gd name="connsiteY0" fmla="*/ 46495 h 1014105"/>
                <a:gd name="connsiteX1" fmla="*/ 1495829 w 1980896"/>
                <a:gd name="connsiteY1" fmla="*/ 0 h 1014105"/>
                <a:gd name="connsiteX2" fmla="*/ 0 w 1980896"/>
                <a:gd name="connsiteY2" fmla="*/ 534450 h 1014105"/>
                <a:gd name="connsiteX3" fmla="*/ 1495829 w 1980896"/>
                <a:gd name="connsiteY3" fmla="*/ 913916 h 1014105"/>
                <a:gd name="connsiteX4" fmla="*/ 440619 w 1980896"/>
                <a:gd name="connsiteY4" fmla="*/ 913916 h 1014105"/>
                <a:gd name="connsiteX5" fmla="*/ 1980896 w 1980896"/>
                <a:gd name="connsiteY5" fmla="*/ 1013703 h 1014105"/>
                <a:gd name="connsiteX6" fmla="*/ 1974951 w 1980896"/>
                <a:gd name="connsiteY6" fmla="*/ 46495 h 1014105"/>
                <a:gd name="connsiteX0" fmla="*/ 1974951 w 1980896"/>
                <a:gd name="connsiteY0" fmla="*/ 46495 h 1014023"/>
                <a:gd name="connsiteX1" fmla="*/ 1495829 w 1980896"/>
                <a:gd name="connsiteY1" fmla="*/ 0 h 1014023"/>
                <a:gd name="connsiteX2" fmla="*/ 0 w 1980896"/>
                <a:gd name="connsiteY2" fmla="*/ 534450 h 1014023"/>
                <a:gd name="connsiteX3" fmla="*/ 1495829 w 1980896"/>
                <a:gd name="connsiteY3" fmla="*/ 913916 h 1014023"/>
                <a:gd name="connsiteX4" fmla="*/ 657595 w 1980896"/>
                <a:gd name="connsiteY4" fmla="*/ 882920 h 1014023"/>
                <a:gd name="connsiteX5" fmla="*/ 1980896 w 1980896"/>
                <a:gd name="connsiteY5" fmla="*/ 1013703 h 1014023"/>
                <a:gd name="connsiteX6" fmla="*/ 1974951 w 1980896"/>
                <a:gd name="connsiteY6" fmla="*/ 46495 h 1014023"/>
                <a:gd name="connsiteX0" fmla="*/ 1974951 w 1980896"/>
                <a:gd name="connsiteY0" fmla="*/ 46495 h 1014356"/>
                <a:gd name="connsiteX1" fmla="*/ 1495829 w 1980896"/>
                <a:gd name="connsiteY1" fmla="*/ 0 h 1014356"/>
                <a:gd name="connsiteX2" fmla="*/ 0 w 1980896"/>
                <a:gd name="connsiteY2" fmla="*/ 534450 h 1014356"/>
                <a:gd name="connsiteX3" fmla="*/ 1495829 w 1980896"/>
                <a:gd name="connsiteY3" fmla="*/ 913916 h 1014356"/>
                <a:gd name="connsiteX4" fmla="*/ 1494503 w 1980896"/>
                <a:gd name="connsiteY4" fmla="*/ 960412 h 1014356"/>
                <a:gd name="connsiteX5" fmla="*/ 1980896 w 1980896"/>
                <a:gd name="connsiteY5" fmla="*/ 1013703 h 1014356"/>
                <a:gd name="connsiteX6" fmla="*/ 1974951 w 1980896"/>
                <a:gd name="connsiteY6" fmla="*/ 46495 h 1014356"/>
                <a:gd name="connsiteX0" fmla="*/ 1974951 w 1980896"/>
                <a:gd name="connsiteY0" fmla="*/ 0 h 967861"/>
                <a:gd name="connsiteX1" fmla="*/ 658920 w 1980896"/>
                <a:gd name="connsiteY1" fmla="*/ 77491 h 967861"/>
                <a:gd name="connsiteX2" fmla="*/ 0 w 1980896"/>
                <a:gd name="connsiteY2" fmla="*/ 487955 h 967861"/>
                <a:gd name="connsiteX3" fmla="*/ 1495829 w 1980896"/>
                <a:gd name="connsiteY3" fmla="*/ 867421 h 967861"/>
                <a:gd name="connsiteX4" fmla="*/ 1494503 w 1980896"/>
                <a:gd name="connsiteY4" fmla="*/ 913917 h 967861"/>
                <a:gd name="connsiteX5" fmla="*/ 1980896 w 1980896"/>
                <a:gd name="connsiteY5" fmla="*/ 967208 h 967861"/>
                <a:gd name="connsiteX6" fmla="*/ 1974951 w 1980896"/>
                <a:gd name="connsiteY6" fmla="*/ 0 h 967861"/>
                <a:gd name="connsiteX0" fmla="*/ 1974951 w 1980896"/>
                <a:gd name="connsiteY0" fmla="*/ 30998 h 998859"/>
                <a:gd name="connsiteX1" fmla="*/ 658920 w 1980896"/>
                <a:gd name="connsiteY1" fmla="*/ 0 h 998859"/>
                <a:gd name="connsiteX2" fmla="*/ 0 w 1980896"/>
                <a:gd name="connsiteY2" fmla="*/ 518953 h 998859"/>
                <a:gd name="connsiteX3" fmla="*/ 1495829 w 1980896"/>
                <a:gd name="connsiteY3" fmla="*/ 898419 h 998859"/>
                <a:gd name="connsiteX4" fmla="*/ 1494503 w 1980896"/>
                <a:gd name="connsiteY4" fmla="*/ 944915 h 998859"/>
                <a:gd name="connsiteX5" fmla="*/ 1980896 w 1980896"/>
                <a:gd name="connsiteY5" fmla="*/ 998206 h 998859"/>
                <a:gd name="connsiteX6" fmla="*/ 1974951 w 1980896"/>
                <a:gd name="connsiteY6" fmla="*/ 30998 h 998859"/>
                <a:gd name="connsiteX0" fmla="*/ 1974951 w 1980896"/>
                <a:gd name="connsiteY0" fmla="*/ 30998 h 998667"/>
                <a:gd name="connsiteX1" fmla="*/ 658920 w 1980896"/>
                <a:gd name="connsiteY1" fmla="*/ 0 h 998667"/>
                <a:gd name="connsiteX2" fmla="*/ 0 w 1980896"/>
                <a:gd name="connsiteY2" fmla="*/ 518953 h 998667"/>
                <a:gd name="connsiteX3" fmla="*/ 1495829 w 1980896"/>
                <a:gd name="connsiteY3" fmla="*/ 898419 h 998667"/>
                <a:gd name="connsiteX4" fmla="*/ 1788971 w 1980896"/>
                <a:gd name="connsiteY4" fmla="*/ 913919 h 998667"/>
                <a:gd name="connsiteX5" fmla="*/ 1980896 w 1980896"/>
                <a:gd name="connsiteY5" fmla="*/ 998206 h 998667"/>
                <a:gd name="connsiteX6" fmla="*/ 1974951 w 1980896"/>
                <a:gd name="connsiteY6" fmla="*/ 30998 h 998667"/>
                <a:gd name="connsiteX0" fmla="*/ 1974951 w 1980896"/>
                <a:gd name="connsiteY0" fmla="*/ 30998 h 998667"/>
                <a:gd name="connsiteX1" fmla="*/ 658920 w 1980896"/>
                <a:gd name="connsiteY1" fmla="*/ 0 h 998667"/>
                <a:gd name="connsiteX2" fmla="*/ 0 w 1980896"/>
                <a:gd name="connsiteY2" fmla="*/ 518953 h 998667"/>
                <a:gd name="connsiteX3" fmla="*/ 643422 w 1980896"/>
                <a:gd name="connsiteY3" fmla="*/ 929415 h 998667"/>
                <a:gd name="connsiteX4" fmla="*/ 1788971 w 1980896"/>
                <a:gd name="connsiteY4" fmla="*/ 913919 h 998667"/>
                <a:gd name="connsiteX5" fmla="*/ 1980896 w 1980896"/>
                <a:gd name="connsiteY5" fmla="*/ 998206 h 998667"/>
                <a:gd name="connsiteX6" fmla="*/ 1974951 w 1980896"/>
                <a:gd name="connsiteY6" fmla="*/ 30998 h 998667"/>
                <a:gd name="connsiteX0" fmla="*/ 1974951 w 1980896"/>
                <a:gd name="connsiteY0" fmla="*/ 30998 h 999326"/>
                <a:gd name="connsiteX1" fmla="*/ 658920 w 1980896"/>
                <a:gd name="connsiteY1" fmla="*/ 0 h 999326"/>
                <a:gd name="connsiteX2" fmla="*/ 0 w 1980896"/>
                <a:gd name="connsiteY2" fmla="*/ 518953 h 999326"/>
                <a:gd name="connsiteX3" fmla="*/ 643422 w 1980896"/>
                <a:gd name="connsiteY3" fmla="*/ 929415 h 999326"/>
                <a:gd name="connsiteX4" fmla="*/ 1788971 w 1980896"/>
                <a:gd name="connsiteY4" fmla="*/ 975912 h 999326"/>
                <a:gd name="connsiteX5" fmla="*/ 1980896 w 1980896"/>
                <a:gd name="connsiteY5" fmla="*/ 998206 h 999326"/>
                <a:gd name="connsiteX6" fmla="*/ 1974951 w 1980896"/>
                <a:gd name="connsiteY6" fmla="*/ 30998 h 999326"/>
                <a:gd name="connsiteX0" fmla="*/ 2005948 w 2006045"/>
                <a:gd name="connsiteY0" fmla="*/ 0 h 1014823"/>
                <a:gd name="connsiteX1" fmla="*/ 658920 w 2006045"/>
                <a:gd name="connsiteY1" fmla="*/ 15497 h 1014823"/>
                <a:gd name="connsiteX2" fmla="*/ 0 w 2006045"/>
                <a:gd name="connsiteY2" fmla="*/ 534450 h 1014823"/>
                <a:gd name="connsiteX3" fmla="*/ 643422 w 2006045"/>
                <a:gd name="connsiteY3" fmla="*/ 944912 h 1014823"/>
                <a:gd name="connsiteX4" fmla="*/ 1788971 w 2006045"/>
                <a:gd name="connsiteY4" fmla="*/ 991409 h 1014823"/>
                <a:gd name="connsiteX5" fmla="*/ 1980896 w 2006045"/>
                <a:gd name="connsiteY5" fmla="*/ 1013703 h 1014823"/>
                <a:gd name="connsiteX6" fmla="*/ 2005948 w 2006045"/>
                <a:gd name="connsiteY6" fmla="*/ 0 h 1014823"/>
                <a:gd name="connsiteX0" fmla="*/ 2005948 w 2011892"/>
                <a:gd name="connsiteY0" fmla="*/ 0 h 991409"/>
                <a:gd name="connsiteX1" fmla="*/ 658920 w 2011892"/>
                <a:gd name="connsiteY1" fmla="*/ 15497 h 991409"/>
                <a:gd name="connsiteX2" fmla="*/ 0 w 2011892"/>
                <a:gd name="connsiteY2" fmla="*/ 534450 h 991409"/>
                <a:gd name="connsiteX3" fmla="*/ 643422 w 2011892"/>
                <a:gd name="connsiteY3" fmla="*/ 944912 h 991409"/>
                <a:gd name="connsiteX4" fmla="*/ 1788971 w 2011892"/>
                <a:gd name="connsiteY4" fmla="*/ 991409 h 991409"/>
                <a:gd name="connsiteX5" fmla="*/ 2011892 w 2011892"/>
                <a:gd name="connsiteY5" fmla="*/ 936212 h 991409"/>
                <a:gd name="connsiteX6" fmla="*/ 2005948 w 2011892"/>
                <a:gd name="connsiteY6" fmla="*/ 0 h 991409"/>
                <a:gd name="connsiteX0" fmla="*/ 2005948 w 2011892"/>
                <a:gd name="connsiteY0" fmla="*/ 0 h 999953"/>
                <a:gd name="connsiteX1" fmla="*/ 658920 w 2011892"/>
                <a:gd name="connsiteY1" fmla="*/ 15497 h 999953"/>
                <a:gd name="connsiteX2" fmla="*/ 0 w 2011892"/>
                <a:gd name="connsiteY2" fmla="*/ 534450 h 999953"/>
                <a:gd name="connsiteX3" fmla="*/ 643422 w 2011892"/>
                <a:gd name="connsiteY3" fmla="*/ 944912 h 999953"/>
                <a:gd name="connsiteX4" fmla="*/ 1788971 w 2011892"/>
                <a:gd name="connsiteY4" fmla="*/ 991409 h 999953"/>
                <a:gd name="connsiteX5" fmla="*/ 2011892 w 2011892"/>
                <a:gd name="connsiteY5" fmla="*/ 998205 h 999953"/>
                <a:gd name="connsiteX6" fmla="*/ 2005948 w 2011892"/>
                <a:gd name="connsiteY6" fmla="*/ 0 h 999953"/>
                <a:gd name="connsiteX0" fmla="*/ 2005948 w 2042889"/>
                <a:gd name="connsiteY0" fmla="*/ 0 h 991409"/>
                <a:gd name="connsiteX1" fmla="*/ 658920 w 2042889"/>
                <a:gd name="connsiteY1" fmla="*/ 15497 h 991409"/>
                <a:gd name="connsiteX2" fmla="*/ 0 w 2042889"/>
                <a:gd name="connsiteY2" fmla="*/ 534450 h 991409"/>
                <a:gd name="connsiteX3" fmla="*/ 643422 w 2042889"/>
                <a:gd name="connsiteY3" fmla="*/ 944912 h 991409"/>
                <a:gd name="connsiteX4" fmla="*/ 1788971 w 2042889"/>
                <a:gd name="connsiteY4" fmla="*/ 991409 h 991409"/>
                <a:gd name="connsiteX5" fmla="*/ 2042889 w 2042889"/>
                <a:gd name="connsiteY5" fmla="*/ 936212 h 991409"/>
                <a:gd name="connsiteX6" fmla="*/ 2005948 w 2042889"/>
                <a:gd name="connsiteY6" fmla="*/ 0 h 991409"/>
                <a:gd name="connsiteX0" fmla="*/ 2005948 w 2073886"/>
                <a:gd name="connsiteY0" fmla="*/ 0 h 991409"/>
                <a:gd name="connsiteX1" fmla="*/ 658920 w 2073886"/>
                <a:gd name="connsiteY1" fmla="*/ 15497 h 991409"/>
                <a:gd name="connsiteX2" fmla="*/ 0 w 2073886"/>
                <a:gd name="connsiteY2" fmla="*/ 534450 h 991409"/>
                <a:gd name="connsiteX3" fmla="*/ 643422 w 2073886"/>
                <a:gd name="connsiteY3" fmla="*/ 944912 h 991409"/>
                <a:gd name="connsiteX4" fmla="*/ 1788971 w 2073886"/>
                <a:gd name="connsiteY4" fmla="*/ 991409 h 991409"/>
                <a:gd name="connsiteX5" fmla="*/ 2073886 w 2073886"/>
                <a:gd name="connsiteY5" fmla="*/ 982707 h 991409"/>
                <a:gd name="connsiteX6" fmla="*/ 2005948 w 2073886"/>
                <a:gd name="connsiteY6" fmla="*/ 0 h 991409"/>
                <a:gd name="connsiteX0" fmla="*/ 2098938 w 2099035"/>
                <a:gd name="connsiteY0" fmla="*/ 15500 h 975912"/>
                <a:gd name="connsiteX1" fmla="*/ 658920 w 2099035"/>
                <a:gd name="connsiteY1" fmla="*/ 0 h 975912"/>
                <a:gd name="connsiteX2" fmla="*/ 0 w 2099035"/>
                <a:gd name="connsiteY2" fmla="*/ 518953 h 975912"/>
                <a:gd name="connsiteX3" fmla="*/ 643422 w 2099035"/>
                <a:gd name="connsiteY3" fmla="*/ 929415 h 975912"/>
                <a:gd name="connsiteX4" fmla="*/ 1788971 w 2099035"/>
                <a:gd name="connsiteY4" fmla="*/ 975912 h 975912"/>
                <a:gd name="connsiteX5" fmla="*/ 2073886 w 2099035"/>
                <a:gd name="connsiteY5" fmla="*/ 967210 h 975912"/>
                <a:gd name="connsiteX6" fmla="*/ 2098938 w 2099035"/>
                <a:gd name="connsiteY6" fmla="*/ 15500 h 975912"/>
                <a:gd name="connsiteX0" fmla="*/ 2098938 w 2099035"/>
                <a:gd name="connsiteY0" fmla="*/ 15500 h 1006906"/>
                <a:gd name="connsiteX1" fmla="*/ 658920 w 2099035"/>
                <a:gd name="connsiteY1" fmla="*/ 0 h 1006906"/>
                <a:gd name="connsiteX2" fmla="*/ 0 w 2099035"/>
                <a:gd name="connsiteY2" fmla="*/ 518953 h 1006906"/>
                <a:gd name="connsiteX3" fmla="*/ 596927 w 2099035"/>
                <a:gd name="connsiteY3" fmla="*/ 1006906 h 1006906"/>
                <a:gd name="connsiteX4" fmla="*/ 1788971 w 2099035"/>
                <a:gd name="connsiteY4" fmla="*/ 975912 h 1006906"/>
                <a:gd name="connsiteX5" fmla="*/ 2073886 w 2099035"/>
                <a:gd name="connsiteY5" fmla="*/ 967210 h 1006906"/>
                <a:gd name="connsiteX6" fmla="*/ 2098938 w 2099035"/>
                <a:gd name="connsiteY6" fmla="*/ 15500 h 1006906"/>
                <a:gd name="connsiteX0" fmla="*/ 2098938 w 2099035"/>
                <a:gd name="connsiteY0" fmla="*/ 15500 h 975912"/>
                <a:gd name="connsiteX1" fmla="*/ 658920 w 2099035"/>
                <a:gd name="connsiteY1" fmla="*/ 0 h 975912"/>
                <a:gd name="connsiteX2" fmla="*/ 0 w 2099035"/>
                <a:gd name="connsiteY2" fmla="*/ 518953 h 975912"/>
                <a:gd name="connsiteX3" fmla="*/ 596927 w 2099035"/>
                <a:gd name="connsiteY3" fmla="*/ 960411 h 975912"/>
                <a:gd name="connsiteX4" fmla="*/ 1788971 w 2099035"/>
                <a:gd name="connsiteY4" fmla="*/ 975912 h 975912"/>
                <a:gd name="connsiteX5" fmla="*/ 2073886 w 2099035"/>
                <a:gd name="connsiteY5" fmla="*/ 967210 h 975912"/>
                <a:gd name="connsiteX6" fmla="*/ 2098938 w 2099035"/>
                <a:gd name="connsiteY6" fmla="*/ 15500 h 975912"/>
                <a:gd name="connsiteX0" fmla="*/ 1850965 w 2073886"/>
                <a:gd name="connsiteY0" fmla="*/ 0 h 991408"/>
                <a:gd name="connsiteX1" fmla="*/ 658920 w 2073886"/>
                <a:gd name="connsiteY1" fmla="*/ 15496 h 991408"/>
                <a:gd name="connsiteX2" fmla="*/ 0 w 2073886"/>
                <a:gd name="connsiteY2" fmla="*/ 534449 h 991408"/>
                <a:gd name="connsiteX3" fmla="*/ 596927 w 2073886"/>
                <a:gd name="connsiteY3" fmla="*/ 975907 h 991408"/>
                <a:gd name="connsiteX4" fmla="*/ 1788971 w 2073886"/>
                <a:gd name="connsiteY4" fmla="*/ 991408 h 991408"/>
                <a:gd name="connsiteX5" fmla="*/ 2073886 w 2073886"/>
                <a:gd name="connsiteY5" fmla="*/ 982706 h 991408"/>
                <a:gd name="connsiteX6" fmla="*/ 1850965 w 2073886"/>
                <a:gd name="connsiteY6" fmla="*/ 0 h 991408"/>
                <a:gd name="connsiteX0" fmla="*/ 1850965 w 1856910"/>
                <a:gd name="connsiteY0" fmla="*/ 0 h 991408"/>
                <a:gd name="connsiteX1" fmla="*/ 658920 w 1856910"/>
                <a:gd name="connsiteY1" fmla="*/ 15496 h 991408"/>
                <a:gd name="connsiteX2" fmla="*/ 0 w 1856910"/>
                <a:gd name="connsiteY2" fmla="*/ 534449 h 991408"/>
                <a:gd name="connsiteX3" fmla="*/ 596927 w 1856910"/>
                <a:gd name="connsiteY3" fmla="*/ 975907 h 991408"/>
                <a:gd name="connsiteX4" fmla="*/ 1788971 w 1856910"/>
                <a:gd name="connsiteY4" fmla="*/ 991408 h 991408"/>
                <a:gd name="connsiteX5" fmla="*/ 1856910 w 1856910"/>
                <a:gd name="connsiteY5" fmla="*/ 889717 h 991408"/>
                <a:gd name="connsiteX6" fmla="*/ 1850965 w 1856910"/>
                <a:gd name="connsiteY6" fmla="*/ 0 h 991408"/>
                <a:gd name="connsiteX0" fmla="*/ 1525501 w 1531446"/>
                <a:gd name="connsiteY0" fmla="*/ 0 h 991408"/>
                <a:gd name="connsiteX1" fmla="*/ 333456 w 1531446"/>
                <a:gd name="connsiteY1" fmla="*/ 15496 h 991408"/>
                <a:gd name="connsiteX2" fmla="*/ 0 w 1531446"/>
                <a:gd name="connsiteY2" fmla="*/ 518951 h 991408"/>
                <a:gd name="connsiteX3" fmla="*/ 271463 w 1531446"/>
                <a:gd name="connsiteY3" fmla="*/ 975907 h 991408"/>
                <a:gd name="connsiteX4" fmla="*/ 1463507 w 1531446"/>
                <a:gd name="connsiteY4" fmla="*/ 991408 h 991408"/>
                <a:gd name="connsiteX5" fmla="*/ 1531446 w 1531446"/>
                <a:gd name="connsiteY5" fmla="*/ 889717 h 991408"/>
                <a:gd name="connsiteX6" fmla="*/ 1525501 w 1531446"/>
                <a:gd name="connsiteY6" fmla="*/ 0 h 991408"/>
                <a:gd name="connsiteX0" fmla="*/ 1525501 w 1548064"/>
                <a:gd name="connsiteY0" fmla="*/ 0 h 991408"/>
                <a:gd name="connsiteX1" fmla="*/ 333456 w 1548064"/>
                <a:gd name="connsiteY1" fmla="*/ 15496 h 991408"/>
                <a:gd name="connsiteX2" fmla="*/ 0 w 1548064"/>
                <a:gd name="connsiteY2" fmla="*/ 518951 h 991408"/>
                <a:gd name="connsiteX3" fmla="*/ 271463 w 1548064"/>
                <a:gd name="connsiteY3" fmla="*/ 975907 h 991408"/>
                <a:gd name="connsiteX4" fmla="*/ 1540998 w 1548064"/>
                <a:gd name="connsiteY4" fmla="*/ 991408 h 991408"/>
                <a:gd name="connsiteX5" fmla="*/ 1531446 w 1548064"/>
                <a:gd name="connsiteY5" fmla="*/ 889717 h 991408"/>
                <a:gd name="connsiteX6" fmla="*/ 1525501 w 1548064"/>
                <a:gd name="connsiteY6" fmla="*/ 0 h 991408"/>
                <a:gd name="connsiteX0" fmla="*/ 1525501 w 1548064"/>
                <a:gd name="connsiteY0" fmla="*/ 0 h 975907"/>
                <a:gd name="connsiteX1" fmla="*/ 333456 w 1548064"/>
                <a:gd name="connsiteY1" fmla="*/ 15496 h 975907"/>
                <a:gd name="connsiteX2" fmla="*/ 0 w 1548064"/>
                <a:gd name="connsiteY2" fmla="*/ 518951 h 975907"/>
                <a:gd name="connsiteX3" fmla="*/ 271463 w 1548064"/>
                <a:gd name="connsiteY3" fmla="*/ 975907 h 975907"/>
                <a:gd name="connsiteX4" fmla="*/ 1540998 w 1548064"/>
                <a:gd name="connsiteY4" fmla="*/ 960411 h 975907"/>
                <a:gd name="connsiteX5" fmla="*/ 1531446 w 1548064"/>
                <a:gd name="connsiteY5" fmla="*/ 889717 h 975907"/>
                <a:gd name="connsiteX6" fmla="*/ 1525501 w 1548064"/>
                <a:gd name="connsiteY6" fmla="*/ 0 h 975907"/>
                <a:gd name="connsiteX0" fmla="*/ 1525501 w 1634670"/>
                <a:gd name="connsiteY0" fmla="*/ 0 h 975907"/>
                <a:gd name="connsiteX1" fmla="*/ 333456 w 1634670"/>
                <a:gd name="connsiteY1" fmla="*/ 15496 h 975907"/>
                <a:gd name="connsiteX2" fmla="*/ 0 w 1634670"/>
                <a:gd name="connsiteY2" fmla="*/ 518951 h 975907"/>
                <a:gd name="connsiteX3" fmla="*/ 271463 w 1634670"/>
                <a:gd name="connsiteY3" fmla="*/ 975907 h 975907"/>
                <a:gd name="connsiteX4" fmla="*/ 1540998 w 1634670"/>
                <a:gd name="connsiteY4" fmla="*/ 960411 h 975907"/>
                <a:gd name="connsiteX5" fmla="*/ 1531446 w 1634670"/>
                <a:gd name="connsiteY5" fmla="*/ 889717 h 975907"/>
                <a:gd name="connsiteX6" fmla="*/ 1593436 w 1634670"/>
                <a:gd name="connsiteY6" fmla="*/ 331775 h 975907"/>
                <a:gd name="connsiteX7" fmla="*/ 1525501 w 1634670"/>
                <a:gd name="connsiteY7" fmla="*/ 0 h 975907"/>
                <a:gd name="connsiteX0" fmla="*/ 1525501 w 1634670"/>
                <a:gd name="connsiteY0" fmla="*/ 0 h 975907"/>
                <a:gd name="connsiteX1" fmla="*/ 333456 w 1634670"/>
                <a:gd name="connsiteY1" fmla="*/ 15496 h 975907"/>
                <a:gd name="connsiteX2" fmla="*/ 0 w 1634670"/>
                <a:gd name="connsiteY2" fmla="*/ 518951 h 975907"/>
                <a:gd name="connsiteX3" fmla="*/ 271463 w 1634670"/>
                <a:gd name="connsiteY3" fmla="*/ 975907 h 975907"/>
                <a:gd name="connsiteX4" fmla="*/ 1540998 w 1634670"/>
                <a:gd name="connsiteY4" fmla="*/ 960411 h 975907"/>
                <a:gd name="connsiteX5" fmla="*/ 1608938 w 1634670"/>
                <a:gd name="connsiteY5" fmla="*/ 889717 h 975907"/>
                <a:gd name="connsiteX6" fmla="*/ 1593436 w 1634670"/>
                <a:gd name="connsiteY6" fmla="*/ 331775 h 975907"/>
                <a:gd name="connsiteX7" fmla="*/ 1525501 w 1634670"/>
                <a:gd name="connsiteY7" fmla="*/ 0 h 975907"/>
                <a:gd name="connsiteX0" fmla="*/ 1525501 w 1640118"/>
                <a:gd name="connsiteY0" fmla="*/ 0 h 975907"/>
                <a:gd name="connsiteX1" fmla="*/ 333456 w 1640118"/>
                <a:gd name="connsiteY1" fmla="*/ 15496 h 975907"/>
                <a:gd name="connsiteX2" fmla="*/ 0 w 1640118"/>
                <a:gd name="connsiteY2" fmla="*/ 518951 h 975907"/>
                <a:gd name="connsiteX3" fmla="*/ 271463 w 1640118"/>
                <a:gd name="connsiteY3" fmla="*/ 975907 h 975907"/>
                <a:gd name="connsiteX4" fmla="*/ 1540998 w 1640118"/>
                <a:gd name="connsiteY4" fmla="*/ 960411 h 975907"/>
                <a:gd name="connsiteX5" fmla="*/ 1608938 w 1640118"/>
                <a:gd name="connsiteY5" fmla="*/ 889717 h 975907"/>
                <a:gd name="connsiteX6" fmla="*/ 1639931 w 1640118"/>
                <a:gd name="connsiteY6" fmla="*/ 579748 h 975907"/>
                <a:gd name="connsiteX7" fmla="*/ 1593436 w 1640118"/>
                <a:gd name="connsiteY7" fmla="*/ 331775 h 975907"/>
                <a:gd name="connsiteX8" fmla="*/ 1525501 w 1640118"/>
                <a:gd name="connsiteY8" fmla="*/ 0 h 975907"/>
                <a:gd name="connsiteX0" fmla="*/ 1525501 w 1666033"/>
                <a:gd name="connsiteY0" fmla="*/ 0 h 975907"/>
                <a:gd name="connsiteX1" fmla="*/ 333456 w 1666033"/>
                <a:gd name="connsiteY1" fmla="*/ 15496 h 975907"/>
                <a:gd name="connsiteX2" fmla="*/ 0 w 1666033"/>
                <a:gd name="connsiteY2" fmla="*/ 518951 h 975907"/>
                <a:gd name="connsiteX3" fmla="*/ 271463 w 1666033"/>
                <a:gd name="connsiteY3" fmla="*/ 975907 h 975907"/>
                <a:gd name="connsiteX4" fmla="*/ 1540998 w 1666033"/>
                <a:gd name="connsiteY4" fmla="*/ 960411 h 975907"/>
                <a:gd name="connsiteX5" fmla="*/ 1608938 w 1666033"/>
                <a:gd name="connsiteY5" fmla="*/ 889717 h 975907"/>
                <a:gd name="connsiteX6" fmla="*/ 1639931 w 1666033"/>
                <a:gd name="connsiteY6" fmla="*/ 579748 h 975907"/>
                <a:gd name="connsiteX7" fmla="*/ 1655430 w 1666033"/>
                <a:gd name="connsiteY7" fmla="*/ 331775 h 975907"/>
                <a:gd name="connsiteX8" fmla="*/ 1525501 w 1666033"/>
                <a:gd name="connsiteY8" fmla="*/ 0 h 975907"/>
                <a:gd name="connsiteX0" fmla="*/ 1525501 w 1655430"/>
                <a:gd name="connsiteY0" fmla="*/ 0 h 975907"/>
                <a:gd name="connsiteX1" fmla="*/ 333456 w 1655430"/>
                <a:gd name="connsiteY1" fmla="*/ 15496 h 975907"/>
                <a:gd name="connsiteX2" fmla="*/ 0 w 1655430"/>
                <a:gd name="connsiteY2" fmla="*/ 518951 h 975907"/>
                <a:gd name="connsiteX3" fmla="*/ 271463 w 1655430"/>
                <a:gd name="connsiteY3" fmla="*/ 975907 h 975907"/>
                <a:gd name="connsiteX4" fmla="*/ 1540998 w 1655430"/>
                <a:gd name="connsiteY4" fmla="*/ 960411 h 975907"/>
                <a:gd name="connsiteX5" fmla="*/ 1608938 w 1655430"/>
                <a:gd name="connsiteY5" fmla="*/ 889717 h 975907"/>
                <a:gd name="connsiteX6" fmla="*/ 1639931 w 1655430"/>
                <a:gd name="connsiteY6" fmla="*/ 579748 h 975907"/>
                <a:gd name="connsiteX7" fmla="*/ 1655430 w 1655430"/>
                <a:gd name="connsiteY7" fmla="*/ 331775 h 975907"/>
                <a:gd name="connsiteX8" fmla="*/ 1593436 w 1655430"/>
                <a:gd name="connsiteY8" fmla="*/ 130297 h 975907"/>
                <a:gd name="connsiteX9" fmla="*/ 1525501 w 1655430"/>
                <a:gd name="connsiteY9" fmla="*/ 0 h 975907"/>
                <a:gd name="connsiteX0" fmla="*/ 1525501 w 1655430"/>
                <a:gd name="connsiteY0" fmla="*/ 0 h 975907"/>
                <a:gd name="connsiteX1" fmla="*/ 333456 w 1655430"/>
                <a:gd name="connsiteY1" fmla="*/ 15496 h 975907"/>
                <a:gd name="connsiteX2" fmla="*/ 0 w 1655430"/>
                <a:gd name="connsiteY2" fmla="*/ 518951 h 975907"/>
                <a:gd name="connsiteX3" fmla="*/ 271463 w 1655430"/>
                <a:gd name="connsiteY3" fmla="*/ 975907 h 975907"/>
                <a:gd name="connsiteX4" fmla="*/ 1540998 w 1655430"/>
                <a:gd name="connsiteY4" fmla="*/ 960411 h 975907"/>
                <a:gd name="connsiteX5" fmla="*/ 1608938 w 1655430"/>
                <a:gd name="connsiteY5" fmla="*/ 889717 h 975907"/>
                <a:gd name="connsiteX6" fmla="*/ 1639931 w 1655430"/>
                <a:gd name="connsiteY6" fmla="*/ 579748 h 975907"/>
                <a:gd name="connsiteX7" fmla="*/ 1655430 w 1655430"/>
                <a:gd name="connsiteY7" fmla="*/ 331775 h 975907"/>
                <a:gd name="connsiteX8" fmla="*/ 1593436 w 1655430"/>
                <a:gd name="connsiteY8" fmla="*/ 130297 h 975907"/>
                <a:gd name="connsiteX9" fmla="*/ 1515945 w 1655430"/>
                <a:gd name="connsiteY9" fmla="*/ 52806 h 975907"/>
                <a:gd name="connsiteX10" fmla="*/ 1525501 w 1655430"/>
                <a:gd name="connsiteY10" fmla="*/ 0 h 975907"/>
                <a:gd name="connsiteX0" fmla="*/ 1525501 w 1655430"/>
                <a:gd name="connsiteY0" fmla="*/ 0 h 975907"/>
                <a:gd name="connsiteX1" fmla="*/ 333456 w 1655430"/>
                <a:gd name="connsiteY1" fmla="*/ 15496 h 975907"/>
                <a:gd name="connsiteX2" fmla="*/ 0 w 1655430"/>
                <a:gd name="connsiteY2" fmla="*/ 518951 h 975907"/>
                <a:gd name="connsiteX3" fmla="*/ 271463 w 1655430"/>
                <a:gd name="connsiteY3" fmla="*/ 975907 h 975907"/>
                <a:gd name="connsiteX4" fmla="*/ 1540998 w 1655430"/>
                <a:gd name="connsiteY4" fmla="*/ 960411 h 975907"/>
                <a:gd name="connsiteX5" fmla="*/ 1608938 w 1655430"/>
                <a:gd name="connsiteY5" fmla="*/ 889717 h 975907"/>
                <a:gd name="connsiteX6" fmla="*/ 1639931 w 1655430"/>
                <a:gd name="connsiteY6" fmla="*/ 579748 h 975907"/>
                <a:gd name="connsiteX7" fmla="*/ 1655430 w 1655430"/>
                <a:gd name="connsiteY7" fmla="*/ 331775 h 975907"/>
                <a:gd name="connsiteX8" fmla="*/ 1593436 w 1655430"/>
                <a:gd name="connsiteY8" fmla="*/ 130297 h 975907"/>
                <a:gd name="connsiteX9" fmla="*/ 1515945 w 1655430"/>
                <a:gd name="connsiteY9" fmla="*/ 52806 h 975907"/>
                <a:gd name="connsiteX10" fmla="*/ 1531443 w 1655430"/>
                <a:gd name="connsiteY10" fmla="*/ 21809 h 975907"/>
                <a:gd name="connsiteX11" fmla="*/ 1525501 w 1655430"/>
                <a:gd name="connsiteY11" fmla="*/ 0 h 975907"/>
                <a:gd name="connsiteX0" fmla="*/ 1525501 w 1655430"/>
                <a:gd name="connsiteY0" fmla="*/ 323 h 976230"/>
                <a:gd name="connsiteX1" fmla="*/ 333456 w 1655430"/>
                <a:gd name="connsiteY1" fmla="*/ 15819 h 976230"/>
                <a:gd name="connsiteX2" fmla="*/ 0 w 1655430"/>
                <a:gd name="connsiteY2" fmla="*/ 519274 h 976230"/>
                <a:gd name="connsiteX3" fmla="*/ 271463 w 1655430"/>
                <a:gd name="connsiteY3" fmla="*/ 976230 h 976230"/>
                <a:gd name="connsiteX4" fmla="*/ 1540998 w 1655430"/>
                <a:gd name="connsiteY4" fmla="*/ 960734 h 976230"/>
                <a:gd name="connsiteX5" fmla="*/ 1608938 w 1655430"/>
                <a:gd name="connsiteY5" fmla="*/ 890040 h 976230"/>
                <a:gd name="connsiteX6" fmla="*/ 1639931 w 1655430"/>
                <a:gd name="connsiteY6" fmla="*/ 580071 h 976230"/>
                <a:gd name="connsiteX7" fmla="*/ 1655430 w 1655430"/>
                <a:gd name="connsiteY7" fmla="*/ 332098 h 976230"/>
                <a:gd name="connsiteX8" fmla="*/ 1593436 w 1655430"/>
                <a:gd name="connsiteY8" fmla="*/ 130620 h 976230"/>
                <a:gd name="connsiteX9" fmla="*/ 1515945 w 1655430"/>
                <a:gd name="connsiteY9" fmla="*/ 53129 h 976230"/>
                <a:gd name="connsiteX10" fmla="*/ 1531443 w 1655430"/>
                <a:gd name="connsiteY10" fmla="*/ 22132 h 976230"/>
                <a:gd name="connsiteX11" fmla="*/ 1515945 w 1655430"/>
                <a:gd name="connsiteY11" fmla="*/ 6634 h 976230"/>
                <a:gd name="connsiteX12" fmla="*/ 1525501 w 1655430"/>
                <a:gd name="connsiteY12" fmla="*/ 323 h 976230"/>
                <a:gd name="connsiteX0" fmla="*/ 1525501 w 1655430"/>
                <a:gd name="connsiteY0" fmla="*/ 46 h 975953"/>
                <a:gd name="connsiteX1" fmla="*/ 333456 w 1655430"/>
                <a:gd name="connsiteY1" fmla="*/ 15542 h 975953"/>
                <a:gd name="connsiteX2" fmla="*/ 0 w 1655430"/>
                <a:gd name="connsiteY2" fmla="*/ 518997 h 975953"/>
                <a:gd name="connsiteX3" fmla="*/ 271463 w 1655430"/>
                <a:gd name="connsiteY3" fmla="*/ 975953 h 975953"/>
                <a:gd name="connsiteX4" fmla="*/ 1540998 w 1655430"/>
                <a:gd name="connsiteY4" fmla="*/ 960457 h 975953"/>
                <a:gd name="connsiteX5" fmla="*/ 1608938 w 1655430"/>
                <a:gd name="connsiteY5" fmla="*/ 889763 h 975953"/>
                <a:gd name="connsiteX6" fmla="*/ 1639931 w 1655430"/>
                <a:gd name="connsiteY6" fmla="*/ 579794 h 975953"/>
                <a:gd name="connsiteX7" fmla="*/ 1655430 w 1655430"/>
                <a:gd name="connsiteY7" fmla="*/ 331821 h 975953"/>
                <a:gd name="connsiteX8" fmla="*/ 1593436 w 1655430"/>
                <a:gd name="connsiteY8" fmla="*/ 130343 h 975953"/>
                <a:gd name="connsiteX9" fmla="*/ 1515945 w 1655430"/>
                <a:gd name="connsiteY9" fmla="*/ 52852 h 975953"/>
                <a:gd name="connsiteX10" fmla="*/ 1531443 w 1655430"/>
                <a:gd name="connsiteY10" fmla="*/ 21855 h 975953"/>
                <a:gd name="connsiteX11" fmla="*/ 1515945 w 1655430"/>
                <a:gd name="connsiteY11" fmla="*/ 6357 h 975953"/>
                <a:gd name="connsiteX12" fmla="*/ 1500446 w 1655430"/>
                <a:gd name="connsiteY12" fmla="*/ 37354 h 975953"/>
                <a:gd name="connsiteX13" fmla="*/ 1525501 w 1655430"/>
                <a:gd name="connsiteY13" fmla="*/ 46 h 975953"/>
                <a:gd name="connsiteX0" fmla="*/ 1525501 w 1655430"/>
                <a:gd name="connsiteY0" fmla="*/ 0 h 975907"/>
                <a:gd name="connsiteX1" fmla="*/ 333456 w 1655430"/>
                <a:gd name="connsiteY1" fmla="*/ 15496 h 975907"/>
                <a:gd name="connsiteX2" fmla="*/ 0 w 1655430"/>
                <a:gd name="connsiteY2" fmla="*/ 518951 h 975907"/>
                <a:gd name="connsiteX3" fmla="*/ 271463 w 1655430"/>
                <a:gd name="connsiteY3" fmla="*/ 975907 h 975907"/>
                <a:gd name="connsiteX4" fmla="*/ 1540998 w 1655430"/>
                <a:gd name="connsiteY4" fmla="*/ 960411 h 975907"/>
                <a:gd name="connsiteX5" fmla="*/ 1608938 w 1655430"/>
                <a:gd name="connsiteY5" fmla="*/ 889717 h 975907"/>
                <a:gd name="connsiteX6" fmla="*/ 1639931 w 1655430"/>
                <a:gd name="connsiteY6" fmla="*/ 579748 h 975907"/>
                <a:gd name="connsiteX7" fmla="*/ 1655430 w 1655430"/>
                <a:gd name="connsiteY7" fmla="*/ 331775 h 975907"/>
                <a:gd name="connsiteX8" fmla="*/ 1593436 w 1655430"/>
                <a:gd name="connsiteY8" fmla="*/ 130297 h 975907"/>
                <a:gd name="connsiteX9" fmla="*/ 1515945 w 1655430"/>
                <a:gd name="connsiteY9" fmla="*/ 52806 h 975907"/>
                <a:gd name="connsiteX10" fmla="*/ 1531443 w 1655430"/>
                <a:gd name="connsiteY10" fmla="*/ 21809 h 975907"/>
                <a:gd name="connsiteX11" fmla="*/ 1515945 w 1655430"/>
                <a:gd name="connsiteY11" fmla="*/ 6311 h 975907"/>
                <a:gd name="connsiteX12" fmla="*/ 1500446 w 1655430"/>
                <a:gd name="connsiteY12" fmla="*/ 37308 h 975907"/>
                <a:gd name="connsiteX13" fmla="*/ 1500446 w 1655430"/>
                <a:gd name="connsiteY13" fmla="*/ 37308 h 975907"/>
                <a:gd name="connsiteX14" fmla="*/ 1525501 w 1655430"/>
                <a:gd name="connsiteY14" fmla="*/ 0 h 975907"/>
                <a:gd name="connsiteX0" fmla="*/ 1417013 w 1655430"/>
                <a:gd name="connsiteY0" fmla="*/ 9353 h 969762"/>
                <a:gd name="connsiteX1" fmla="*/ 333456 w 1655430"/>
                <a:gd name="connsiteY1" fmla="*/ 9351 h 969762"/>
                <a:gd name="connsiteX2" fmla="*/ 0 w 1655430"/>
                <a:gd name="connsiteY2" fmla="*/ 512806 h 969762"/>
                <a:gd name="connsiteX3" fmla="*/ 271463 w 1655430"/>
                <a:gd name="connsiteY3" fmla="*/ 969762 h 969762"/>
                <a:gd name="connsiteX4" fmla="*/ 1540998 w 1655430"/>
                <a:gd name="connsiteY4" fmla="*/ 954266 h 969762"/>
                <a:gd name="connsiteX5" fmla="*/ 1608938 w 1655430"/>
                <a:gd name="connsiteY5" fmla="*/ 883572 h 969762"/>
                <a:gd name="connsiteX6" fmla="*/ 1639931 w 1655430"/>
                <a:gd name="connsiteY6" fmla="*/ 573603 h 969762"/>
                <a:gd name="connsiteX7" fmla="*/ 1655430 w 1655430"/>
                <a:gd name="connsiteY7" fmla="*/ 325630 h 969762"/>
                <a:gd name="connsiteX8" fmla="*/ 1593436 w 1655430"/>
                <a:gd name="connsiteY8" fmla="*/ 124152 h 969762"/>
                <a:gd name="connsiteX9" fmla="*/ 1515945 w 1655430"/>
                <a:gd name="connsiteY9" fmla="*/ 46661 h 969762"/>
                <a:gd name="connsiteX10" fmla="*/ 1531443 w 1655430"/>
                <a:gd name="connsiteY10" fmla="*/ 15664 h 969762"/>
                <a:gd name="connsiteX11" fmla="*/ 1515945 w 1655430"/>
                <a:gd name="connsiteY11" fmla="*/ 166 h 969762"/>
                <a:gd name="connsiteX12" fmla="*/ 1500446 w 1655430"/>
                <a:gd name="connsiteY12" fmla="*/ 31163 h 969762"/>
                <a:gd name="connsiteX13" fmla="*/ 1500446 w 1655430"/>
                <a:gd name="connsiteY13" fmla="*/ 31163 h 969762"/>
                <a:gd name="connsiteX14" fmla="*/ 1417013 w 1655430"/>
                <a:gd name="connsiteY14" fmla="*/ 9353 h 96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5430" h="969762">
                  <a:moveTo>
                    <a:pt x="1417013" y="9353"/>
                  </a:moveTo>
                  <a:lnTo>
                    <a:pt x="333456" y="9351"/>
                  </a:lnTo>
                  <a:lnTo>
                    <a:pt x="0" y="512806"/>
                  </a:lnTo>
                  <a:lnTo>
                    <a:pt x="271463" y="969762"/>
                  </a:lnTo>
                  <a:lnTo>
                    <a:pt x="1540998" y="954266"/>
                  </a:lnTo>
                  <a:cubicBezTo>
                    <a:pt x="1568810" y="946199"/>
                    <a:pt x="1581126" y="891639"/>
                    <a:pt x="1608938" y="883572"/>
                  </a:cubicBezTo>
                  <a:cubicBezTo>
                    <a:pt x="1617678" y="820128"/>
                    <a:pt x="1642515" y="666593"/>
                    <a:pt x="1639931" y="573603"/>
                  </a:cubicBezTo>
                  <a:cubicBezTo>
                    <a:pt x="1637347" y="480613"/>
                    <a:pt x="1655430" y="403121"/>
                    <a:pt x="1655430" y="325630"/>
                  </a:cubicBezTo>
                  <a:cubicBezTo>
                    <a:pt x="1655430" y="248139"/>
                    <a:pt x="1603768" y="173230"/>
                    <a:pt x="1593436" y="124152"/>
                  </a:cubicBezTo>
                  <a:cubicBezTo>
                    <a:pt x="1583104" y="75074"/>
                    <a:pt x="1513362" y="64742"/>
                    <a:pt x="1515945" y="46661"/>
                  </a:cubicBezTo>
                  <a:cubicBezTo>
                    <a:pt x="1518528" y="28580"/>
                    <a:pt x="1521111" y="23413"/>
                    <a:pt x="1531443" y="15664"/>
                  </a:cubicBezTo>
                  <a:cubicBezTo>
                    <a:pt x="1541775" y="7915"/>
                    <a:pt x="1505613" y="2749"/>
                    <a:pt x="1515945" y="166"/>
                  </a:cubicBezTo>
                  <a:cubicBezTo>
                    <a:pt x="1526277" y="-2417"/>
                    <a:pt x="1487531" y="25997"/>
                    <a:pt x="1500446" y="31163"/>
                  </a:cubicBezTo>
                  <a:lnTo>
                    <a:pt x="1500446" y="31163"/>
                  </a:lnTo>
                  <a:cubicBezTo>
                    <a:pt x="1504622" y="24945"/>
                    <a:pt x="1627010" y="12988"/>
                    <a:pt x="1417013" y="9353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>
                  <a:solidFill>
                    <a:schemeClr val="tx1"/>
                  </a:solidFill>
                </a:rPr>
                <a:t>Vehicle  Model</a:t>
              </a: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260648"/>
              <a:ext cx="9144000" cy="864096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800" b="1" dirty="0" smtClean="0">
                  <a:solidFill>
                    <a:schemeClr val="tx1"/>
                  </a:solidFill>
                </a:rPr>
                <a:t>Decription of Universal Model of  Driver Behavior</a:t>
              </a:r>
              <a:endParaRPr lang="id-ID" sz="28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Straight Arrow Connector 16"/>
            <p:cNvCxnSpPr>
              <a:stCxn id="4" idx="0"/>
            </p:cNvCxnSpPr>
            <p:nvPr/>
          </p:nvCxnSpPr>
          <p:spPr>
            <a:xfrm>
              <a:off x="848451" y="1628800"/>
              <a:ext cx="480366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4" idx="6"/>
            </p:cNvCxnSpPr>
            <p:nvPr/>
          </p:nvCxnSpPr>
          <p:spPr>
            <a:xfrm>
              <a:off x="1619672" y="2240868"/>
              <a:ext cx="2880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3707904" y="2240868"/>
              <a:ext cx="194421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6" idx="0"/>
            </p:cNvCxnSpPr>
            <p:nvPr/>
          </p:nvCxnSpPr>
          <p:spPr>
            <a:xfrm flipV="1">
              <a:off x="2663788" y="3283605"/>
              <a:ext cx="0" cy="28941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7" idx="1"/>
            </p:cNvCxnSpPr>
            <p:nvPr/>
          </p:nvCxnSpPr>
          <p:spPr>
            <a:xfrm>
              <a:off x="3707904" y="2792191"/>
              <a:ext cx="281119" cy="13708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6" idx="7"/>
            </p:cNvCxnSpPr>
            <p:nvPr/>
          </p:nvCxnSpPr>
          <p:spPr>
            <a:xfrm flipV="1">
              <a:off x="3300255" y="3428310"/>
              <a:ext cx="456771" cy="2817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8" idx="7"/>
            </p:cNvCxnSpPr>
            <p:nvPr/>
          </p:nvCxnSpPr>
          <p:spPr>
            <a:xfrm flipH="1">
              <a:off x="5646692" y="1628800"/>
              <a:ext cx="5428" cy="23863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7" idx="6"/>
            </p:cNvCxnSpPr>
            <p:nvPr/>
          </p:nvCxnSpPr>
          <p:spPr>
            <a:xfrm>
              <a:off x="5341202" y="3260243"/>
              <a:ext cx="1696365" cy="2336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6" idx="6"/>
              <a:endCxn id="8" idx="2"/>
            </p:cNvCxnSpPr>
            <p:nvPr/>
          </p:nvCxnSpPr>
          <p:spPr>
            <a:xfrm>
              <a:off x="3563888" y="4041068"/>
              <a:ext cx="792088" cy="305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4680012" y="3762754"/>
              <a:ext cx="562946" cy="74873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endCxn id="6" idx="4"/>
            </p:cNvCxnSpPr>
            <p:nvPr/>
          </p:nvCxnSpPr>
          <p:spPr>
            <a:xfrm flipV="1">
              <a:off x="2663788" y="4509120"/>
              <a:ext cx="0" cy="305024"/>
            </a:xfrm>
            <a:prstGeom prst="straightConnector1">
              <a:avLst/>
            </a:prstGeom>
            <a:ln>
              <a:prstDash val="dash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endCxn id="7" idx="4"/>
            </p:cNvCxnSpPr>
            <p:nvPr/>
          </p:nvCxnSpPr>
          <p:spPr>
            <a:xfrm flipV="1">
              <a:off x="2807804" y="3728295"/>
              <a:ext cx="1741310" cy="1085849"/>
            </a:xfrm>
            <a:prstGeom prst="straightConnector1">
              <a:avLst/>
            </a:prstGeom>
            <a:ln>
              <a:prstDash val="dash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V="1">
              <a:off x="3131840" y="4509120"/>
              <a:ext cx="1224136" cy="305024"/>
            </a:xfrm>
            <a:prstGeom prst="straightConnector1">
              <a:avLst/>
            </a:prstGeom>
            <a:ln>
              <a:prstDash val="dash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13" idx="5"/>
              <a:endCxn id="9" idx="2"/>
            </p:cNvCxnSpPr>
            <p:nvPr/>
          </p:nvCxnSpPr>
          <p:spPr>
            <a:xfrm flipV="1">
              <a:off x="3952068" y="4977172"/>
              <a:ext cx="2166692" cy="4818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H="1" flipV="1">
              <a:off x="3816930" y="5803194"/>
              <a:ext cx="3048544" cy="26245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7432372" y="5141593"/>
              <a:ext cx="341473" cy="30363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flipH="1">
              <a:off x="7037567" y="3710105"/>
              <a:ext cx="449345" cy="79901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>
              <a:off x="7919666" y="3598262"/>
              <a:ext cx="0" cy="19311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48471" y="6287814"/>
              <a:ext cx="69603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Source : The ITERATE Consorsium (2009)</a:t>
              </a:r>
            </a:p>
            <a:p>
              <a:r>
                <a:rPr lang="id-ID" dirty="0" smtClean="0"/>
                <a:t>Figure  4 Description of Universal Model of Driver Behavior</a:t>
              </a:r>
              <a:endParaRPr lang="id-ID" dirty="0"/>
            </a:p>
          </p:txBody>
        </p:sp>
      </p:grpSp>
    </p:spTree>
    <p:extLst>
      <p:ext uri="{BB962C8B-B14F-4D97-AF65-F5344CB8AC3E}">
        <p14:creationId xmlns:p14="http://schemas.microsoft.com/office/powerpoint/2010/main" val="2460066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109</Words>
  <Application>Microsoft Office PowerPoint</Application>
  <PresentationFormat>On-screen Show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10</cp:revision>
  <dcterms:created xsi:type="dcterms:W3CDTF">2019-05-07T13:34:23Z</dcterms:created>
  <dcterms:modified xsi:type="dcterms:W3CDTF">2019-05-13T07:22:49Z</dcterms:modified>
</cp:coreProperties>
</file>